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나눔고딕 ExtraBold" panose="020D0904000000000000" pitchFamily="50" charset="-127"/>
      <p:bold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정은진" initials="" lastIdx="2" clrIdx="0"/>
  <p:cmAuthor id="1" name="민서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7-03T12:27:39.077" idx="1">
    <p:pos x="6000" y="0"/>
    <p:text>네 알겠습니다!</p:text>
  </p:cm>
  <p:cm authorId="1" dt="2023-07-03T12:28:19.659" idx="2">
    <p:pos x="6000" y="0"/>
    <p:text>이정도면 충분한 것 같습니다!</p:text>
  </p:cm>
  <p:cm authorId="0" dt="2023-07-03T12:28:30.707" idx="1">
    <p:pos x="6000" y="0"/>
    <p:text>민서님 편하게 하시고 끝나면 카톡으로 말씀해주세요! 글꼴 정도만 수정해서 제출하겠습니다.</p:text>
  </p:cm>
  <p:cm authorId="0" dt="2023-07-03T12:28:30.707" idx="2">
    <p:pos x="6000" y="0"/>
    <p:text>넵!! 고생하셨어요!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6ea603bf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56ea603bf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6f999dd3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56f999dd3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56f999dd37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56f999dd37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56ea603bf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56ea603bf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6f999dd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6f999dd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56f999dd37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56f999dd37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56c71fd449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56c71fd449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361526" y="744575"/>
            <a:ext cx="7470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하계  컨퍼런스 CV 2팀</a:t>
            </a:r>
            <a:endParaRPr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361525" y="2834125"/>
            <a:ext cx="7470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발표자: 조민서</a:t>
            </a:r>
            <a:endParaRPr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11837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1346375" y="445025"/>
            <a:ext cx="748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 소개</a:t>
            </a:r>
            <a:endParaRPr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1346400" y="1079225"/>
            <a:ext cx="2606100" cy="3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팀원1 : 고지흔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팀원2 : 오규안 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팀원3 : 정은진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팀원4 : 조민서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11837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4050" y="795575"/>
            <a:ext cx="4309425" cy="369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1338825" y="216425"/>
            <a:ext cx="749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1 : 재활용 분류기  </a:t>
            </a:r>
            <a:endParaRPr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1183750" y="3447000"/>
            <a:ext cx="7591800" cy="21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쓰레기 이미지들을 분류해 재활용 쓰레기 자동 분류기를 위한 시스템을 만들</a:t>
            </a:r>
            <a:r>
              <a:rPr lang="ko-KR" altLang="en-US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고자 함</a:t>
            </a: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ko-KR" altLang="en-US" sz="1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ko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셋이 빈약하고 이미 객체인식을 통해 만든 모델이 존재했</a:t>
            </a:r>
            <a:r>
              <a:rPr lang="ko-KR" altLang="en-US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</a:t>
            </a:r>
            <a:endParaRPr sz="1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11837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4400" y="1105738"/>
            <a:ext cx="3412362" cy="217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8009" y="1105750"/>
            <a:ext cx="3116616" cy="2095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2675" y="1105750"/>
            <a:ext cx="2330150" cy="2136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7">
            <a:alphaModFix/>
          </a:blip>
          <a:srcRect t="13444" b="24769"/>
          <a:stretch/>
        </p:blipFill>
        <p:spPr>
          <a:xfrm>
            <a:off x="4667825" y="387525"/>
            <a:ext cx="4352174" cy="5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11837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5835450" y="663850"/>
            <a:ext cx="333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4825" y="435901"/>
            <a:ext cx="7814676" cy="431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826" y="959198"/>
            <a:ext cx="6290452" cy="32251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1338825" y="445025"/>
            <a:ext cx="749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2: 음식 영양성분 분석기 </a:t>
            </a:r>
            <a:endParaRPr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발표자:</a:t>
            </a:r>
            <a:endParaRPr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" y="0"/>
            <a:ext cx="11837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2201" y="2316804"/>
            <a:ext cx="5708652" cy="267035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5835450" y="663850"/>
            <a:ext cx="333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1338825" y="445025"/>
            <a:ext cx="749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3: 신호등/도로표지판 인지 </a:t>
            </a:r>
            <a:endParaRPr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11837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825" y="1017725"/>
            <a:ext cx="5067876" cy="17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 rotWithShape="1">
          <a:blip r:embed="rId5">
            <a:alphaModFix/>
          </a:blip>
          <a:srcRect l="10212" t="26779" r="51724" b="25773"/>
          <a:stretch/>
        </p:blipFill>
        <p:spPr>
          <a:xfrm>
            <a:off x="1343575" y="2980200"/>
            <a:ext cx="2949950" cy="187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3350" y="2980198"/>
            <a:ext cx="4070928" cy="18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1338825" y="445025"/>
            <a:ext cx="749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3: 신호등/도로표지판 인지 </a:t>
            </a:r>
            <a:endParaRPr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11837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138" y="1170125"/>
            <a:ext cx="7655462" cy="3262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1214800" y="2285400"/>
            <a:ext cx="751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감사합니다.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11837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77</Words>
  <Application>Microsoft Office PowerPoint</Application>
  <PresentationFormat>화면 슬라이드 쇼(16:9)</PresentationFormat>
  <Paragraphs>16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Arial</vt:lpstr>
      <vt:lpstr>나눔고딕 ExtraBold</vt:lpstr>
      <vt:lpstr>Simple Light</vt:lpstr>
      <vt:lpstr>하계  컨퍼런스 CV 2팀</vt:lpstr>
      <vt:lpstr>팀원 소개</vt:lpstr>
      <vt:lpstr>주제 1 : 재활용 분류기  </vt:lpstr>
      <vt:lpstr>PowerPoint 프레젠테이션</vt:lpstr>
      <vt:lpstr>주제 2: 음식 영양성분 분석기 </vt:lpstr>
      <vt:lpstr>주제 3: 신호등/도로표지판 인지 </vt:lpstr>
      <vt:lpstr>주제 3: 신호등/도로표지판 인지 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하계  컨퍼런스 CV 2팀</dc:title>
  <cp:lastModifiedBy>Chung Eun-JIn</cp:lastModifiedBy>
  <cp:revision>2</cp:revision>
  <dcterms:modified xsi:type="dcterms:W3CDTF">2023-07-03T12:32:20Z</dcterms:modified>
</cp:coreProperties>
</file>